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897051-1F9C-47A0-A8A5-5A333211900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BF4D8B6-A972-47C4-9A8A-8C44F404459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Brain regions (transverse and coronal glass brain views) in which [11C]CFT uptake was significantly reduced by voluntary walking in healthy subjects (within-group comparison, P &lt; 0.001 uncorrected) [putamen: x, y, z = –22, 6, 2 (Z = 4.67); 26, –2, –4 (Z = 4.27)] (A) and there was a significant correlation between [11C]CFT uptake reduction and task performance (cadence) in the Parkinson's disease group (correlation analysis, P &lt; 0.001 uncorrected) [orbitofrontal area: x, y, z = 24, 20, –18 (Z = 3.93); –16, 12, –16 (Z = 3.78); 6, 4, –10 (Z = 3.78)] (B)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2001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B38A07-90EF-4ECE-82C6-D4C2D4D9CAD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124.4.78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124, Issue 4, April 2001, Pages 784–792,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https://doi.org/10.1093/brain/124.4.784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Brain regions (transverse and coronal glass brain views) in which [</a:t>
            </a:r>
            <a:r>
              <a:rPr lang="en-US" altLang="en-US" b="0" baseline="30000"/>
              <a:t>11</a:t>
            </a:r>
            <a:r>
              <a:rPr lang="en-US" altLang="en-US" b="0"/>
              <a:t>C]CFT uptake was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 Brain regions (transverse and coronal glass brain views) in which [11C]CFT uptake was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2024-09-19T10:22:12Z</dcterms:modified>
</cp:coreProperties>
</file>