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3B2B5-3387-4401-B9DC-8A0EB63B07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A36DB-D011-408E-8465-63D940B22C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Absolute mean curvatures on the smoothed middle cortical surface of an individual brain preserving the native folding pattern. Darker (purple/blue) areas represent higher absolute mean curvature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1D279B-07ED-4509-98C9-6EA07D78B9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2181–2191,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Absolute mean curvatures on the smoothed middle cortical surface of an individual brain preserving the native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Absolute mean curvatures on the smoothed middle cortical surface of an individual brain preserving the native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2024-04-27T00:22:21Z</dcterms:modified>
</cp:coreProperties>
</file>