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3D35A0-D08F-4757-818B-88C4D023F0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B54DFF-95AC-4803-905A-73922CB750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C3C6B8-E714-4A42-BC29-BB8FD11FF4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2024-04-26T10:40:00Z</dcterms:modified>
</cp:coreProperties>
</file>