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F0148-A09C-498F-8B95-F9BF804B0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900C4-0545-44D0-92E5-656F2D911E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Y-27632 suppresses ischemia/reperfusion-induced proinflammatory cytokines production. Serum samples were collected from the left ventricle at 2 h after reperfusion. , Sham (n=8); , Vehicle (n=12); , Y-27632 (n=12). Data are means±S.E.M., *P&lt;0.01 versus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D66C0-9F83-4C3C-9E0C-8D4922D8B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2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548–558,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Y-27632 suppresses ischemia/reperfusion-induced proinflammatory cytokines production. Serum samples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Y-27632 suppresses ischemia/reperfusion-induced proinflammatory cytokines production. Serum samples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2024-04-26T09:45:02Z</dcterms:modified>
</cp:coreProperties>
</file>