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52C14F-7DC5-4AF6-A7AD-A1192E8C83A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05AC1D-7AB0-46D2-A0B9-292A724B91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Relationship between social complexity and sex-specific natal dispersal rates, after arcsine square-root transformation of the dispersal rates for males (slope ± SE, 28.39 ± 13.81) and for females (slope ± SE, −9.49 ± 21.05). Numbers refer to species in Table 1. Bold numbers correspond to data for males; italics and underlined numbers refer to females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International Society for Behavioral Ecology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ABBBE8-C960-4012-9B3B-F659751D80D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eheco/arg09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Behav Ecol</a:t>
            </a:r>
            <a:r>
              <a:rPr lang="en-US" altLang="en-US" sz="1000">
                <a:solidFill>
                  <a:srgbClr val="333333"/>
                </a:solidFill>
              </a:rPr>
              <a:t>, Volume 15, Issue 1, January 2004, Pages 83–87,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https://doi.org/10.1093/beheco/arg099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Relationship between social complexity and sex-specific natal dispersal rates, after arcsine square-root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Relationship between social complexity and sex-specific natal dispersal rates, after arcsine square-root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2024-04-26T07:19:20Z</dcterms:modified>
</cp:coreProperties>
</file>