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9C8204-A2AF-424C-AF8F-6333DE27D3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564CD0-2E36-4AE0-9CC2-67A2D54B22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03DD4F-70ED-4DED-86D8-4E84D32568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2024-04-26T04:09:56Z</dcterms:modified>
</cp:coreProperties>
</file>