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8A452-F1B7-4885-AD68-527691DA4E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105D67-0C6F-4A8E-88CE-89846D2BE6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method for evaluating novel vaccine candidates for brucellosis in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134936-7042-4864-9CCB-5D38C8CC24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76.2010.0021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Rev</a:t>
            </a:r>
            <a:r>
              <a:rPr lang="en-US" altLang="en-US" sz="1000">
                <a:solidFill>
                  <a:srgbClr val="333333"/>
                </a:solidFill>
              </a:rPr>
              <a:t>, Volume 34, Issue 3, May 2010, Pages 379–394,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https://doi.org/10.1111/j.1574-6976.2010.00211.x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representation of the method for evaluating novel vaccine candidates for brucellosis in mice.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494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Schematic representation of the method for evaluating novel vaccine candidates for brucellosis in mice.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2024-04-26T10:25:22Z</dcterms:modified>
</cp:coreProperties>
</file>