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B47FA-317B-40F7-B1E5-C5565B8C6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9E226-E649-428B-A1CA-5E1F44FC82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rhythm reproduction scores for 1,028 children in kindergarten.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2B4CE-6160-4774-9D6A-3F2D43E822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6, September 2009, Pages 555–563,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Histogram of rhythm reproduction scores for 1,028 children in kindergarten.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Histogram of rhythm reproduction scores for 1,028 children in kindergarten.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2024-04-26T06:18:43Z</dcterms:modified>
</cp:coreProperties>
</file>