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300E4E9-91A4-4CC1-9F8C-9DF2C1E5D158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32EA482-CB00-47D1-8938-97AA5AADE5F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summary view of a PubChem bioassay record. Assay results can be retrieved through the Show Data | Active and Show Data | All links.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2011.This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AB9C73-4377-435B-A7E0-B1C312DF7800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Entrez DocSum report for bioassay search results.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2011.This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AB9C73-4377-435B-A7E0-B1C312DF7800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PubChem BioActivity Summary service. (A) assay-centric view for multiple compounds; (B) compound-centric view; (C) target-centric view; (D) assay centric view for a single compound.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2011.This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AB9C73-4377-435B-A7E0-B1C312DF7800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PubChem BioActivity Summary service. (A) assay-centric view for multiple compounds; (B) compound-centric view; (C) target-centric view; (D) assay centric view for a single compound.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2011.This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AB9C73-4377-435B-A7E0-B1C312DF7800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new service for drawing dose–response curves.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2011.This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AB9C73-4377-435B-A7E0-B1C312DF7800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PubChem BioAssay FTP directory structure.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2011.This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AB9C73-4377-435B-A7E0-B1C312DF7800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Web-based assay download service.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2011.This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AB9C73-4377-435B-A7E0-B1C312DF7800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nar/gkr113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nar/gkr113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nar/gkr113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nar/gkr113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nar/gkr113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nar/gkr113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nar/gkr113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40, Issue D1, 1 January 2012, Pages D400–D412,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https://doi.org/10.1093/nar/gkr1132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The summary view of a PubChem bioassay record. Assay results can be retrieved through the Show Data | Active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32100" y="1371600"/>
            <a:ext cx="347561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40, Issue D1, 1 January 2012, Pages D400–D412,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https://doi.org/10.1093/nar/gkr1132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Entrez DocSum report for bioassay search results.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40662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40, Issue D1, 1 January 2012, Pages D400–D412,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https://doi.org/10.1093/nar/gkr1132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PubChem BioActivity Summary service. (A) assay-centric view for multiple compounds; (B) compound-centric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40100" y="1371600"/>
            <a:ext cx="247611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40, Issue D1, 1 January 2012, Pages D400–D412,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https://doi.org/10.1093/nar/gkr1132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PubChem BioActivity Summary service. (A) assay-centric view for multiple compounds; (B) compound-centric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00400" y="1371600"/>
            <a:ext cx="273730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40, Issue D1, 1 January 2012, Pages D400–D412,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https://doi.org/10.1093/nar/gkr1132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A new service for drawing dose–response curves.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62200" y="1371600"/>
            <a:ext cx="442287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40, Issue D1, 1 January 2012, Pages D400–D412,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https://doi.org/10.1093/nar/gkr1132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PubChem BioAssay FTP directory structure.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68600" y="1371600"/>
            <a:ext cx="361569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40, Issue D1, 1 January 2012, Pages D400–D412,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https://doi.org/10.1093/nar/gkr1132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Web-based assay download service.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84476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 1. The summary view of a PubChem bioassay record. Assay results can be retrieved through the Show Data | Active ...</vt:lpstr>
      <vt:lpstr>Figure 2. Entrez DocSum report for bioassay search results.
</vt:lpstr>
      <vt:lpstr>Figure 3. PubChem BioActivity Summary service. (A) assay-centric view for multiple compounds; (B) compound-centric ...</vt:lpstr>
      <vt:lpstr>Figure 3. PubChem BioActivity Summary service. (A) assay-centric view for multiple compounds; (B) compound-centric ...</vt:lpstr>
      <vt:lpstr>Figure 4. A new service for drawing dose–response curves.
</vt:lpstr>
      <vt:lpstr>Figure 5. PubChem BioAssay FTP directory structure.
</vt:lpstr>
      <vt:lpstr>Figure 6. Web-based assay download service.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2024-04-27T05:04:37Z</dcterms:modified>
</cp:coreProperties>
</file>