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DB23FD-EF39-4052-8664-FE8ACC1FA8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0D4D84-22ED-4D25-8BD1-8C7808A9CC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421EEF-B810-426E-BDF3-C544C3CB39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2024-04-26T06:13:43Z</dcterms:modified>
</cp:coreProperties>
</file>