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56F80-9A30-462E-8D48-567A8A1731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72F4E-E7E6-42D7-BF28-E6C75F18EC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levels of extraordinary cash flows
Extraordinary cash flow is defined as sales of property, plant, and equipment minus business acquisitions scaled by total assets. Year 0 is the fiscal year of the announcement. The medians are zero for all three types and for all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The Society for Financial Studies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4E6DE-B5BB-4865-8F5A-DC58860957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debt ratios
The debt ratio is defined as total liabilities scaled by total assets less cash and cash equivalents. Year 0 is the fiscal year of the announcement. Median ratios exhibit a similar pattern.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The Society for Financial Studies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4E6DE-B5BB-4865-8F5A-DC588609570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13.1.2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13.1.2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2000, Pages 219–248,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https://doi.org/10.1093/rfs/13.1.219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levels of extraordinary cash flows
Extraordinary cash flow is defined as sales of property, plant,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954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2000, Pages 219–248,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https://doi.org/10.1093/rfs/13.1.219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debt ratios
The debt ratio is defined as total liabilities scaled by total assets less cash and cash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818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Mean levels of extraordinary cash flows
Extraordinary cash flow is defined as sales of property, plant, and ...</vt:lpstr>
      <vt:lpstr>Figure 2 Mean debt ratios
The debt ratio is defined as total liabilities scaled by total assets less cash and cash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2024-04-26T02:25:25Z</dcterms:modified>
</cp:coreProperties>
</file>