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ADFA-3BE8-4804-8963-E9544450D2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65E32-A940-43F0-86E1-CCCA480C5B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Impact of genetic testing for the index case. The relative strength (– = negligible to ++ + =strong) regarding the contribution/impact of the genetic test result for the index case for each disease in each of the three categories (diagnostic, prognostic, and therapeutic) was voted upon by each writing member and &gt;90% consensus was achieved for each “cell.” The level of evidence for each cell's designation is the same as for the entire document, Level of Evidence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Heart Rhythm Society and European Heart Rhythm Association, a registered branch of the European Society of Cardiology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9BD3DB-FC56-4221-B29C-1F9E858410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r2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13, Issue 8, August 2011, Pages 1077–1109, </a:t>
            </a:r>
            <a:r>
              <a:rPr lang="en-US" altLang="en-US" sz="1000">
                <a:solidFill>
                  <a:srgbClr val="333333"/>
                </a:solidFill>
                <a:hlinkClick r:id="rId3"/>
              </a:rPr>
              <a:t>https://doi.org/10.1093/europace/eur245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Impact of genetic testing for the index case. The relative strength (– = negligible to ++ + =strong)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Impact of genetic testing for the index case. The relative strength (– = negligible to ++ + =strong)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2024-04-26T13:46:35Z</dcterms:modified>
</cp:coreProperties>
</file>