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3F7D50-1DD8-41DE-A6BB-86727E0E16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265A29-A63E-4A3C-9B75-E3EC55B414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histogram illustrating the density of gold label in different compartments within the dendritic spine. For PP1α, 207 gold-containing spines were analyzed; for PP1γ1, 130 gold-containing spines were analyzed. The gold density in the whole spine was calculated, and then each spine was divided into three different compartments: PSD, spine apparatus and remaining spinoplasm. The density of gold particles in the total spine and each compartment is plotted. Both isoforms show a relative enrichment of label in the PSD.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A0969-9697-4543-82E2-8D2B3ADF48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1928–1937,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 histogram illustrating the density of gold label in different compartments within the dendritic spine.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 histogram illustrating the density of gold label in different compartments within the dendritic spine.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2024-04-26T04:20:40Z</dcterms:modified>
</cp:coreProperties>
</file>