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2F4F7-8C08-446D-A0DD-CF7A4B6BDC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7FA66-9BA6-4911-B0A3-05BEFCC52F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0CD00-69C8-4D77-9CB0-AF5E2112A8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2024-04-27T01:41:34Z</dcterms:modified>
</cp:coreProperties>
</file>