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44484A-B941-44A8-B636-262C46D9577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B90306-F6E3-457C-856F-B3D63ED0943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Dependence of melting temperature and mismatch discrimination on oligomer length. Average melting temperatures were calculated for 50% g•c DNA duplex oligomers that did not contain any mismatched base pairs as well as oligomers with single g•t or a•c mismatches. Predictions assumed total single strand concentration of 400 nM in 1 M Na+ buffer.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644DB5-C0A4-45EA-825B-23DA26CA0FF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1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8, 1 April 2006, Page e60, </a:t>
            </a:r>
            <a:r>
              <a:rPr lang="en-US" altLang="en-US" sz="1000">
                <a:solidFill>
                  <a:srgbClr val="333333"/>
                </a:solidFill>
                <a:hlinkClick r:id="rId3"/>
              </a:rPr>
              <a:t>https://doi.org/10.1093/nar/gkl175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Dependence of melting temperature and mismatch discrimination on oligomer length. Average melting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Dependence of melting temperature and mismatch discrimination on oligomer length. Average melting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2024-04-26T13:51:05Z</dcterms:modified>
</cp:coreProperties>
</file>