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4735D7-E1A6-4EAC-A1D1-948B844C47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57520-7E28-4C63-A262-BD84E8D25C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Deaths and disease burden due to leading global risk factors. Redrawn from Lopez et al., Lancet, 2006.3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A404B-C4D6-4914-8F34-91576C040C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m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9, Issue suppl_B, May 2007, Pages B23–B28,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Deaths and disease burden due to leading global risk factors. Redrawn from Lopez et al., Lancet,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Deaths and disease burden due to leading global risk factors. Redrawn from Lopez et al., Lancet,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2024-04-26T15:02:02Z</dcterms:modified>
</cp:coreProperties>
</file>