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5FD418-382B-4297-91F1-941A43DAA6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F08437-6A44-4CF1-847F-8C37115726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3. Schematic landscape in fictitious network space. Valleys and flows above a two-dimensional state space (from Amit et al., 1998). The space is defined by two emission rates in absence of a forcing stimulus. The topography is defined by the flow directions in rate space —  always downhill. A stimulus is represented by an initial point on the surface. A selective delay activity state is the point at the bottom of the corresponding valley, which are the rates left over in the network upon the removal of the stimulus. Very near the ridges between two valleys, a small variation in the stimulus may land the network in two very remote valley bottoms.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2A5D10-C6C5-4A3F-955B-52DDC61629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1139–1150, </a:t>
            </a:r>
            <a:r>
              <a:rPr lang="en-US" altLang="en-US" sz="1000">
                <a:solidFill>
                  <a:srgbClr val="333333"/>
                </a:solidFill>
                <a:hlinkClick r:id="rId3"/>
              </a:rPr>
              <a:t>https://doi.org/10.1093/cercor/bhg103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3. Schematic landscape in fictitious network space. Valleys and flows above a two-dimensional 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landscape in fictitious network space. Valleys and flows above a two-dimensional state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2024-04-26T20:19:15Z</dcterms:modified>
</cp:coreProperties>
</file>