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271BB-C08C-4A9F-A326-CC70D6A7AC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BB42A3-13BC-4575-8795-57096875C1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CC51C0-53D3-405D-8562-6A59BB0429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2024-04-27T01:21:44Z</dcterms:modified>
</cp:coreProperties>
</file>