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4F6D5-63BE-4A96-89ED-4DAF00FB67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12CEE-E63C-4F35-9450-9CEF878FC4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Symptoms and Complications in 201 Infants aged &lt;6 Months Admitted to the Hospital for Bordetella pertussis Infection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66D10-0B42-4F2B-A522-0B4270704B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10, 15 May 2010, Pages 1339–1345,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Clinical Symptoms and Complications in 201 Infants aged &lt;6 Months Admitted to the Hospital for Bordetella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Clinical Symptoms and Complications in 201 Infants aged &lt;6 Months Admitted to the Hospital for Bordetella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2024-04-26T20:10:33Z</dcterms:modified>
</cp:coreProperties>
</file>