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9C5E99-CE20-4162-A21F-E5FAAF2085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2B2ABA-0C10-497A-B072-22CB67CA37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Interactions between growing axons and Isl1-positive cells. (A) Confocal stack showing DiI-labeled cortical axons (red) and guidepost cells labeled using Isl1-Cre;Rosa26YFP mice (green) in E13.5 ventral telencephalon. Axons ran parallel to one another, in close juxtaposition with YFP-positive cells. (B and C) Axons (NF-IHC, red) and Isl1-positive cells (green) came in close contact (B, arrowheads), which was confirmed by IHC-EM (C), where the NF-labeled axon was seen in direct contact (red arrowheads) with the Isl1-positive cell (immunopositive nucleus). Blue in B is DAPI; IHC, immunohistochemistry. Scale bars: 50 μm (A); 20 μm (B); 1 μm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BBAA7-29AE-42DC-830A-2C2E43855D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3323–3334,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Interactions between growing axons and Isl1-positive cells. (A) Confocal stack showing DiI-labeled cortical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Interactions between growing axons and Isl1-positive cells. (A) Confocal stack showing DiI-labeled cortical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2024-04-26T21:20:24Z</dcterms:modified>
</cp:coreProperties>
</file>