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5AAED5-66D7-4F4B-8A8F-0E642E6E5C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4A9F5B-8025-451A-8D59-E30972BC72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Distribution of PStF (right) and PStS (left) in 23 muscles of the forelimb from stimuli applied to PMd (A) and PMv (B). The dotted lines separate muscles belonging to different joints. The asterisks on PEC, FCU, and ED 4, 5 indicate PStEs from monkey J only. For technical reasons (see Materials and Methods), in monkey Y, a combination of TLON and TLAT was used to form a triceps (TRI) EMG and a combination of FDI and APB was used to form an Intrins. EMG. To compensate for this, the total number of PStEs in the TRI and Intrins. records was divided by 2 and distributed equally in muscles labeled TLON and TLAT and in muscles FDI and APB, respectively. See Materials and Methods for muscle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34E790-2AC2-4B7F-AE6C-B2995C5243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169–186, </a:t>
            </a:r>
            <a:r>
              <a:rPr lang="en-US" altLang="en-US" sz="1000">
                <a:solidFill>
                  <a:srgbClr val="333333"/>
                </a:solidFill>
                <a:hlinkClick r:id="rId3"/>
              </a:rPr>
              <a:t>https://doi.org/10.1093/cercor/bhp084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Distribution of PStF (right) and PStS (left) in 23 muscles of the forelimb from stimuli applied to PMd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Distribution of PStF (right) and PStS (left) in 23 muscles of the forelimb from stimuli applied to PMd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2024-04-26T23:39:39Z</dcterms:modified>
</cp:coreProperties>
</file>