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B59D9-B2E3-4540-9FE3-5F2C94FB27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D0B8A-412B-46FA-858F-0CA7F09F37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FCCP-induced ROS production. ROS production was measured as DCF fluorescence in isolated myocytes exposed to in FCCP (100 nM) with or without antioxidant pre-treatment (NAC: 4 mM or MPG: 1 mM) (A), Panel B shows representative traces during treatment and Panel C shows a separate series of experiments in which the response to FCCP (100 nM) is compared with H2O2 (10 mM), or diazoxide (30 μM). The data are expressed as means±S.E.M. (n values are as indicated on the graph). *P&lt;0.05 vs. baseline.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EF0A6-0F3F-494E-AAD9-D60A7090A3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6.07.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72, Issue 2, November 2006, Pages 313–321,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https://doi.org/10.1016/j.cardiores.2006.07.019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FCCP-induced ROS production. ROS production was measured as DCF fluorescence in isolated myocytes exposed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FCCP-induced ROS production. ROS production was measured as DCF fluorescence in isolated myocytes exposed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2024-04-26T03:49:04Z</dcterms:modified>
</cp:coreProperties>
</file>