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00A6D8-9F36-4747-BEB1-9AEDB6B6BB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ABC26A-30DE-4077-A032-9716863F9C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VLA observations of ELAIS regions.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76419B-FD1E-4F21-B9FB-17FF201EC7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1999.0210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302, Issue 2, 11 January 1999, Pages 222–244,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https://doi.org/10.1046/j.1365-8711.1999.02103.x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VLA observations of ELAIS regions.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 VLA observations of ELAIS regions.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2024-04-27T02:05:16Z</dcterms:modified>
</cp:coreProperties>
</file>