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95CA3D-DB9C-4C3C-A5E3-D1A5492523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EA6EA6-16AD-4769-90D1-D8FBA53A15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2. Reconstructions of layer IV spiny neurons showing the variations of their somatodendritic morphology. (A) Spiny stellate neurons range from entirely asymmetric (Aa), over partially asymmetric (Ab) to symmetric (Ac), depending on their relative location within in a barrel (not individually shown). (B) Star pyramidal cells show a similar diversity with clearly asymmetric (Ba) or symmetric dendritic arbors (Bb), with longer or shorter (Bc) apical dendrites extending into layers II/III. (C) Pyramidal cells also possess an apical dendrite of varying length (Ca-c) which is located opposite to a skirt of basal dendrites. These display also various configurations (Ca-c); however, an asymmetric polarization toward the barrel center was never observed. Roman numerals mark cortical layers. Scale bar: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5AB58E-E06E-4356-8D7F-D4E9A936F4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690–701, </a:t>
            </a:r>
            <a:r>
              <a:rPr lang="en-US" altLang="en-US" sz="1000">
                <a:solidFill>
                  <a:srgbClr val="333333"/>
                </a:solidFill>
                <a:hlinkClick r:id="rId3"/>
              </a:rPr>
              <a:t>https://doi.org/10.1093/cercor/bhh029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2. Reconstructions of layer IV spiny neurons showing the variations of their somatodendritic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2. Reconstructions of layer IV spiny neurons showing the variations of their somatodendritic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2024-04-26T13:31:52Z</dcterms:modified>
</cp:coreProperties>
</file>