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98C7C-EFEB-4F52-912F-76BB7ADEDC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ED7F0-4C61-424F-B248-82B41F504F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Carmel Mission (“View of San Carlos Borromeo Mission”) (1883), by Henry Chapman Ford. Bancroft Library, BANC PIC 1963.002:0917:18-ffAL. Photo courtesy of the Bancroft Library, University of California, Berkeley. Pictures found in the Online Archive of California (OAC). http://content.cdlib.org/ark:/13030/tf5j49p2cz/?brand=oac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8915C-ECD6-4AAD-B262-8D249DBC76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Veni Creator Spiritus, Carmel Mission Ms. 2, “Antiphonary,” Ms. 308.1955.46.139, fol. 4. Permission to include image courtesy of Carmel Mission. Photo by the author.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8915C-ECD6-4AAD-B262-8D249DBC76D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Salve Regina and Compline service, San Fernando Mission, Archival Center of the Archdiocese of Los Angeles, manuscript S-5. Permission to include image courtesy of the ACALA. Photo by the author.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8915C-ECD6-4AAD-B262-8D249DBC76D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 Deum (intoned in polyphony), Santa Barbara Mission Archive-Library, Document 2 (Choir Book from the San Rafael Mission), pp. 84 and 85. Permission to include image courtesy of the SBMAL. Photo by the author.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8915C-ECD6-4AAD-B262-8D249DBC76D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sqtl/gdp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usqtl/gdp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musqtl/gdp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musqtl/gdp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92, Issue 3-4, Fall-Winter 2009, Pages 365–401,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Carmel Mission (“View of San Carlos Borromeo Mission”) (1883), by Henry Chapman Ford. Bancroft Library, BANC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05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92, Issue 3-4, Fall-Winter 2009, Pages 365–401,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Veni Creator Spiritus, Carmel Mission Ms. 2, “Antiphonary,” Ms. 308.1955.46.139, fol. 4. Permission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11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92, Issue 3-4, Fall-Winter 2009, Pages 365–401,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Salve Regina and Compline service, San Fernando Mission, Archival Center of the Archdiocese of Los Angeles,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29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92, Issue 3-4, Fall-Winter 2009, Pages 365–401,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Te Deum (intoned in polyphony), Santa Barbara Mission Archive-Library, Document 2 (Choir Book from the San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Carmel Mission (“View of San Carlos Borromeo Mission”) (1883), by Henry Chapman Ford. Bancroft Library, BANC ...</vt:lpstr>
      <vt:lpstr>Figure 2. Veni Creator Spiritus, Carmel Mission Ms. 2, “Antiphonary,” Ms. 308.1955.46.139, fol. 4. Permission to ...</vt:lpstr>
      <vt:lpstr>Figure 3. Salve Regina and Compline service, San Fernando Mission, Archival Center of the Archdiocese of Los Angeles, ...</vt:lpstr>
      <vt:lpstr>Figure 4. Te Deum (intoned in polyphony), Santa Barbara Mission Archive-Library, Document 2 (Choir Book from the San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2024-05-01T21:42:49Z</dcterms:modified>
</cp:coreProperties>
</file>