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DEB4A1-CD7D-42D7-BDBA-C3E2284A6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E801A-C0C4-48EF-8975-D9BDB1ED4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Austin Bradford Hill lecturing
Picture supplied by and reproduced by kind permission of the London School of Hygiene and Tropical Medicine.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Epidemiological Association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85DF2-4FE3-4423-9EDF-1A6061C43B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g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32, Issue 6, December 2003, Pages 929–931,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https://doi.org/10.1093/ije/dyg287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Austin Bradford Hill lecturing
Picture supplied by and reproduced by kind permission of the London School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00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Austin Bradford Hill lecturing
Picture supplied by and reproduced by kind permission of the London School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2024-04-26T09:10:57Z</dcterms:modified>
</cp:coreProperties>
</file>