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B26225-7CCB-4ABB-8AEE-AFF0C80E751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2D82D4-F567-422A-818B-87FD47FB1A8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Normalized percent signal changes from experiment 1b. Data for five subjects (averaged across epochs and hemispheres) and the group averages for LO. BOLD response was recorded for upper and contralateral, lower and contralateral, upper and ipsilateral or lower and ipsilateral visual field stimulation. Error bars represent standard errors (subject data) or averaged standard errors (group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3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D6B850-0022-40C8-AD02-366C1AC60E7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3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3, March 2005, Pages 325–331, </a:t>
            </a:r>
            <a:r>
              <a:rPr lang="en-US" altLang="en-US" sz="1000">
                <a:solidFill>
                  <a:srgbClr val="333333"/>
                </a:solidFill>
                <a:hlinkClick r:id="rId3"/>
              </a:rPr>
              <a:t>https://doi.org/10.1093/cercor/bhh134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Normalized percent signal changes from experiment 1b. Data for five subjects (averaged across epochs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Normalized percent signal changes from experiment 1b. Data for five subjects (averaged across epochs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2024-04-26T05:21:02Z</dcterms:modified>
</cp:coreProperties>
</file>