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1B38E-1E7F-4099-A479-C61B7BA4CD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04426-07F7-4FC4-9EA3-E2E8ACC0B8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Innervation of hairy skin. (A) A 3-mm punch biopsy of hairy skin of a control patient. A general overview of hairy skin innervation is shown by the staining for individual fibers using antibodies against neurofilament (green) and for perineurial cells using an antibody against epithelial membrane protein (red). The background is enhanced to visualize the biopsy outline; this accentuates the edge effect of the neurofilament staining in the upper left and lower right. (B) Schematic drawing of the structures within this skin punch biopsy. Myelinated nerves were only found in the dermis, whereas unmyelinated fibers are localized in the epidermis. (C) Schematic drawing of a myelinated nerve with its main structures highlighted as they relate to this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2009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2C134D-64CD-456B-B39D-B25D1A245C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9581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68, Issue 2, February 2009, Pages 148–158, </a:t>
            </a:r>
            <a:r>
              <a:rPr lang="en-US" altLang="en-US" sz="1000">
                <a:solidFill>
                  <a:srgbClr val="333333"/>
                </a:solidFill>
                <a:hlinkClick r:id="rId3"/>
              </a:rPr>
              <a:t>https://doi.org/10.1097/NEN.0b013e3181958187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Innervation of hairy skin. (A) A 3-mm punch biopsy of hairy skin of a control patient. A general overview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Innervation of hairy skin. (A) A 3-mm punch biopsy of hairy skin of a control patient. A general overview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2024-04-26T10:07:31Z</dcterms:modified>
</cp:coreProperties>
</file>