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29D03A-A1A4-4192-A0BC-6EEF268257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B8492B-CD8D-437A-831F-945CDA6E23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Double-label immunofluorescence of inclusions in aFTLD-U and FTLD-TDP. Neuronal cytoplasmic inclusions (A) and neuronal intranuclear inclusions (B and C) in aFTLD-U cases showed colocalization of ubiquitin (green) and FUS (red). Note the presence of a cytoplasmic and intranuclear inclusion (arrow) in a single cell (C). No obvious difference in the intensity of FUS nuclear staining was observed between neurons with and without inclusions (A). In sharp contrast, ubiquitin-positive inclusions in FTLD-TDP were not stained with anti-FUS antibodies (D). Scale bar: A and D, 50 µm; B, 20 µm; C, 16.5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93B5D3-7B3F-4AA0-9671-420D35D5B4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p2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132, Issue 11, November 2009, Pages 2922–2931,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https://doi.org/10.1093/brain/awp214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Double-label immunofluorescence of inclusions in aFTLD-U and FTLD-TDP. Neuronal cytoplasmic inclusions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Double-label immunofluorescence of inclusions in aFTLD-U and FTLD-TDP. Neuronal cytoplasmic inclusions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2024-04-27T01:01:33Z</dcterms:modified>
</cp:coreProperties>
</file>