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75372-5D4D-4F0E-BB4E-BD5A25A538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28E41B-ADA5-4E79-AEB1-A582A831ED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graphs indicating mean percent BOLD signal change across subjects (n = 20) as a function of drug and priming condition (error bars indicate standard error). White = dominant, gray = subordinate, black = unrelated.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8A7992-0D38-4757-8955-E1F51CDB0E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2651–2658,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Bar graphs indicating mean percent BOLD signal change across subjects (n = 20) as a function of drug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Bar graphs indicating mean percent BOLD signal change across subjects (n = 20) as a function of drug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2024-04-26T01:35:27Z</dcterms:modified>
</cp:coreProperties>
</file>