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EB7FE-0C1A-4BAC-A85B-19E8772222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54CE8E-DF4C-4598-BFF2-EFFB2ED92F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Histological verification of BLA stimulation sites and PLC recording sites during LTP in vivo electrophysiology experiments. (A) Microphotograph showing typical local field potential recording site within layer V of the PLC. Arrows represent recording electrode location. (B) Schematic representation of typical PLC recording sites (black circles) localized predominantly in layers V and VI in the PLC. (C) Representative microphotograph showing stimulation site within the BLA. Arrows indicate cannulae tip location. (D) Schematic representation of typical BLA HFS sites (black circles) for in vivo LTP induction experiments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1D0B18-4FB4-4B84-BDFA-A3A952F0BA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1486–1496, </a:t>
            </a:r>
            <a:r>
              <a:rPr lang="en-US" altLang="en-US" sz="1000">
                <a:solidFill>
                  <a:srgbClr val="333333"/>
                </a:solidFill>
                <a:hlinkClick r:id="rId3"/>
              </a:rPr>
              <a:t>https://doi.org/10.1093/cercor/bhp210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Histological verification of BLA stimulation sites and PLC recording sites during LTP in vivo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Histological verification of BLA stimulation sites and PLC recording sites during LTP in vivo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2024-04-26T20:06:30Z</dcterms:modified>
</cp:coreProperties>
</file>