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1E0D6D-4B37-412A-A34B-7298B5CC98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27195-0EA5-4354-867D-0B969BCE98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C88FB2-BDB9-4191-BC43-E2E635BC2F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2024-04-26T09:21:41Z</dcterms:modified>
</cp:coreProperties>
</file>