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845B59-3C58-4A43-B70E-90C8206DE70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B36560-7E68-4A1B-A888-3BF33CBA498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IVS3-8G&gt;A invariably results in recognition of exon P3A. (A) Four possible transcripts in the muscle of the patient. An allele carrying IVS3-8G&gt;A potentially gives rise to P3A(−) (I) and P3A(+) (II) transcripts. Similarly, an allele harboring p.R313W potentially yields P3A(−) (III) and P3A(+) (IV) transcripts. Transcript I, however, does not exist in the muscle of the patient as shown in the following panels. (B) Transcripts from R313- and W313-alleles are specifically amplified by allele-specific RT-PCR. Nested RT-PCR spanning exons 3 to 4 reveals that an allele with R313 gives rise to a P3A(−) transcript [transcript II in (A)], whereas an allele with W313 yields both P3A(−) and P3A(+) transcripts [transcripts III and IV in (A)]. (C) P3A(−) and P3A(+) transcripts are specifically amplified by allele-specific RT-PCR. Nested RT-PCR products spanning p.R313W are digested by AciI, which cuts only the wild-type R313 fragment (lower band) and leaves the mutant W313 fragment undigested (upper band). The P3A(−) transcript exclusively arises from an allele with W313 [transcript III in (A)], whereas the P3A(+) transcript arises from both R313- and W313-alleles [transcripts II and IV in (A)].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29392C-7772-4AE0-AA76-9F92228852C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n30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17, Issue 24, 15 December 2008, Pages 4022–4035,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https://doi.org/10.1093/hmg/ddn305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IVS3-8G&gt;A invariably results in recognition of exon P3A. (A) Four possible transcripts in the muscle of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IVS3-8G&gt;A invariably results in recognition of exon P3A. (A) Four possible transcripts in the muscle of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2024-04-26T14:20:12Z</dcterms:modified>
</cp:coreProperties>
</file>