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868CD-50B7-4C89-B5E5-AD02E17DCC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3DE99-6EDC-46D2-843A-4AEC6354AA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Self rotation function of the 4NL7 dataset, our Hfq model and the 4NL7 model. The three self-rotation functions were scaled relative to one another so that the contour lines are at approximately the same absolute self rotation function value. The κ = 180° sections for each of the three self rotation functions are displayed in the upper row, the κ = 60° sections in the lower row.
Self-rotation function peaks at κ = 60° and κ = 180° indicative of a 622 point group symmetry as percentage of crystallographic peak height for the 4NL7 dataset, our Hfq model, and the 4NL7 model
Resolution3 Å5 Å6 Åκ (°)6018060180601804NL7 dataset71%72%64%57%61%66%Hfq model78%77%71%68%79%79%4NL7 model31%32%26%27%n. d.30%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334DD-40D0-4079-9C3E-0007BBDC95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21, 1 November 2016, Pages 4717–4725,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Self rotation function of the 4NL7 dataset, our Hfq model and the 4NL7 model. The three self-rotation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Self rotation function of the 4NL7 dataset, our Hfq model and the 4NL7 model. The three self-rotation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2024-04-26T23:42:23Z</dcterms:modified>
</cp:coreProperties>
</file>