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D141A6-E9E3-4E71-BD64-AC864768D9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CA990-CE29-4E29-8647-A057BAACF1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0A6C49-B8B4-49BC-B3B1-36E41086B1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2024-04-26T20:52:45Z</dcterms:modified>
</cp:coreProperties>
</file>