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0EDAD-6993-4380-96AD-0965B5B882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614AB-313F-4CA8-BA50-AE974474F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1C5D1-D774-46AD-AEFB-A807486BBE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2024-04-26T03:49:13Z</dcterms:modified>
</cp:coreProperties>
</file>