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A87F7-192D-4FBC-AD0C-200430A686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C863F-AAA6-4E30-8C92-36740DF2FA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Male circulatory death rates by age group, year and quarter 1995–2005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99B6B-FF13-4218-B9E4-B931AB98C5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q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21, Issue 5, October 2011, Pages 597–602,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https://doi.org/10.1093/eurpub/ckq100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Male circulatory death rates by age group, year and quarter 1995–2005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Male circulatory death rates by age group, year and quarter 1995–2005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2024-04-26T23:14:52Z</dcterms:modified>
</cp:coreProperties>
</file>