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36E32-0607-42D3-8FA6-26289DF307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2C159-7CD3-42F3-912F-3F120ED9B6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8A5C9-A46D-474D-8062-652798EF4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2024-04-26T22:38:01Z</dcterms:modified>
</cp:coreProperties>
</file>