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93C04-E098-41BA-92CB-05FE6121AB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7EF8A-3A8F-4978-B0CD-2716E14E8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for the TAILORx trial. Stratification of patients into prognostic risk scores (RS) determines the individualized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0B4E2-E2B8-4A45-95C4-B6AB30AE04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R2, 15 October 2007, Pages R226–R232,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schema for the TAILORx trial. Stratification of patients into prognostic risk scores (RS) determines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schema for the TAILORx trial. Stratification of patients into prognostic risk scores (RS) determines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2024-04-26T17:43:29Z</dcterms:modified>
</cp:coreProperties>
</file>