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71F7DF-6273-4596-984B-6AA7345056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52C848-9E0B-4BBF-B9C0-71DB77047A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music and painting training on the sensitivity to TP of each item (given along the x-axis). Percentage of correct responses is given for each of the 4 familiar items after 1 year (T1) and after 2 years (T2) of training for the music (solid line) and painting (dashed line) groups.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41126F-1811-435A-85A2-AC5C05C9C2B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9, September 2013, Pages 2038–2043,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Effects of music and painting training on the sensitivity to TP of each item (given along the x-axis).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Effects of music and painting training on the sensitivity to TP of each item (given along the x-axis).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2024-09-20T03:44:14Z</dcterms:modified>
</cp:coreProperties>
</file>