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B1AA3-A6C2-448B-B6BC-A3F7D921AA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6E768-3FE7-448A-9C57-EBF9BBF4CA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music and painting training on the sensitivity to TP of each item (given along the x-axis). Percentage of correct responses is given for each of the 4 familiar items after 1 year (T1) and after 2 years (T2) of training for the music (solid line) and painting (dashed line)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852C7-DE4C-447B-BA82-F6618C1A5A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9, September 2013, Pages 2038–2043,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Effects of music and painting training on the sensitivity to TP of each item (given along the x-axis).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Effects of music and painting training on the sensitivity to TP of each item (given along the x-axis).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2024-05-08T12:07:48Z</dcterms:modified>
</cp:coreProperties>
</file>