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7CA6FA-AA8B-4C04-AEEF-B9D03ED116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8DAC5-0B5E-4824-8593-0151021B1D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music and painting training on the sensitivity to TP of each item (given along the x-axis). Percentage of correct responses is given for each of the 4 familiar items after 1 year (T1) and after 2 years (T2) of training for the music (solid line) and painting (dashed line)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24130-7FB9-4BF5-80DB-F1DD1AA6D7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9, September 2013, Pages 2038–2043,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Effects of music and painting training on the sensitivity to TP of each item (given along the x-axis).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Effects of music and painting training on the sensitivity to TP of each item (given along the x-axis).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2024-09-19T10:10:38Z</dcterms:modified>
</cp:coreProperties>
</file>