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B0AA50-3644-41C6-B9B6-F1C66A5778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EE4A48-BFB3-4B5B-8441-238DFD89BF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EC69F1-CC9F-41B1-AD04-66E1EAAC70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2024-04-26T18:43:11Z</dcterms:modified>
</cp:coreProperties>
</file>