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E0B253-75E4-422A-A85A-C4FE897BD8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E23B9B-A235-455F-A54B-C797AAC699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and B) Characterization of anti-H2A.Z and anti-AcH2A.Z affinity purified antibodies. HB, butyrate-treated HeLa histones; CE, 15-day embryo chicken erythrocyte histones; rH2A.Z, recombinant H2A.Z. (C and D) Characterization of proteins from ChIPs using these affinity purified antibodies with nucleosomes from 10-day chicken brain tissue (10DCB). I, U, B: Input, Unbound, Bound histones; Ab, carry-over products of primary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B71F34-6A08-43B7-A804-83A117A277A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Distributions of H2A.Z and AcH2A.Z at two housekeeping genes, GAPDH and vimentin and the tissue-specific gene carbonic anhydrase in HD37 erythroblasts. The bottom panel shows four amplicons at inactive sequences in HD37 cells and 15DCE. B/I values (the ratio of the Bound to the Input signal for an amplicon) above the unity lines represent ‘fold enrichment’ achieved by the antibodies. I/B values are plotted below the unity lines when the Bound signal is less than that of the Input: this ratio represents ‘fold depletion’.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B71F34-6A08-43B7-A804-83A117A277A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Distributions of H2A.Z, AcH2A.Z, AcH4, AcH3 and AcH2B at the lysozyme locus in HD37 erythroblasts. Vertical arrows = DNase I hypersensitive sites and vertical bars with numbers indicate amplicon positions. The two genes, their transcriptional status, the 5′ and 3′ matrix attachment regions (MARs) and the CpG island are indicated. B/I values (the ratio of the Bound to the Input signal for an amplicon) above the unity lines represent ‘fold enrichment’ achieved by the antibodies. I/B values are plotted below the unity lines when the Bound signal is less than that of the Input: this ratio represents ‘fold depletion’.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B71F34-6A08-43B7-A804-83A117A277A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Distributions of H2A.Z, AcH2A.Z, AcH4, AcH3 and AcH2B at the β-globin locus/folate receptor gene in 15-day chicken embryo erythrocytes (15DCE), 10-day chicken brain tissue (10DCB) and HD37 chicken erythroblasts. Nomenclature as in Figure 3. B/I values (the ratio of the Bound to the Input signal for an amplicon) above the unity lines represent ‘fold enrichment’ achieved by the antibodies. I/B values are plotted below the unity lines when the Bound signal is less than that of the Input: this ratio represents ‘fold depletion’.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B71F34-6A08-43B7-A804-83A117A277A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Mouse L929 cell nuclei stained with DAPI and three different antibodies: H2A.Z(N′) and AcH2A.Z raised to the N-terminal tail of H2A.Z (the present antibodies) and an antibody previously raised (8) to a C-terminal epitope, H2A.Z(C′).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B71F34-6A08-43B7-A804-83A117A277A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8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87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i87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i87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i87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17, 1 September 2005, Pages 5633–5639, </a:t>
            </a:r>
            <a:r>
              <a:rPr lang="en-US" altLang="en-US" sz="1000">
                <a:solidFill>
                  <a:srgbClr val="333333"/>
                </a:solidFill>
                <a:hlinkClick r:id="rId3"/>
              </a:rPr>
              <a:t>https://doi.org/10.1093/nar/gki874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and B) Characterization of anti-H2A.Z and anti-AcH2A.Z affinity purified antibodies. HB, butyrate-treated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804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17, 1 September 2005, Pages 5633–5639, </a:t>
            </a:r>
            <a:r>
              <a:rPr lang="en-US" altLang="en-US" sz="1000">
                <a:solidFill>
                  <a:srgbClr val="333333"/>
                </a:solidFill>
                <a:hlinkClick r:id="rId3"/>
              </a:rPr>
              <a:t>https://doi.org/10.1093/nar/gki874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Distributions of H2A.Z and AcH2A.Z at two housekeeping genes, GAPDH and vimentin and the tissue-specific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2536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17, 1 September 2005, Pages 5633–5639, </a:t>
            </a:r>
            <a:r>
              <a:rPr lang="en-US" altLang="en-US" sz="1000">
                <a:solidFill>
                  <a:srgbClr val="333333"/>
                </a:solidFill>
                <a:hlinkClick r:id="rId3"/>
              </a:rPr>
              <a:t>https://doi.org/10.1093/nar/gki874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Distributions of H2A.Z, AcH2A.Z, AcH4, AcH3 and AcH2B at the lysozyme locus in HD37 erythroblasts. Vertical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1541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17, 1 September 2005, Pages 5633–5639, </a:t>
            </a:r>
            <a:r>
              <a:rPr lang="en-US" altLang="en-US" sz="1000">
                <a:solidFill>
                  <a:srgbClr val="333333"/>
                </a:solidFill>
                <a:hlinkClick r:id="rId3"/>
              </a:rPr>
              <a:t>https://doi.org/10.1093/nar/gki874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Distributions of H2A.Z, AcH2A.Z, AcH4, AcH3 and AcH2B at the β-globin locus/folate receptor gene in 15-day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6566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17, 1 September 2005, Pages 5633–5639, </a:t>
            </a:r>
            <a:r>
              <a:rPr lang="en-US" altLang="en-US" sz="1000">
                <a:solidFill>
                  <a:srgbClr val="333333"/>
                </a:solidFill>
                <a:hlinkClick r:id="rId3"/>
              </a:rPr>
              <a:t>https://doi.org/10.1093/nar/gki874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Mouse L929 cell nuclei stained with DAPI and three different antibodies: H2A.Z(N′) and AcH2A.Z raised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8926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and B) Characterization of anti-H2A.Z and anti-AcH2A.Z affinity purified antibodies. HB, butyrate-treated ...</vt:lpstr>
      <vt:lpstr>Figure 2 Distributions of H2A.Z and AcH2A.Z at two housekeeping genes, GAPDH and vimentin and the tissue-specific gene ...</vt:lpstr>
      <vt:lpstr>Figure 3 Distributions of H2A.Z, AcH2A.Z, AcH4, AcH3 and AcH2B at the lysozyme locus in HD37 erythroblasts. Vertical ...</vt:lpstr>
      <vt:lpstr>Figure 4 Distributions of H2A.Z, AcH2A.Z, AcH4, AcH3 and AcH2B at the β-globin locus/folate receptor gene in 15-day ...</vt:lpstr>
      <vt:lpstr>Figure 5 Mouse L929 cell nuclei stained with DAPI and three different antibodies: H2A.Z(N′) and AcH2A.Z raised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2024-04-26T01:24:07Z</dcterms:modified>
</cp:coreProperties>
</file>