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50233-9B80-4824-9E2D-57CE74ABFA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60A57-588A-4009-860D-A594F00870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results of virus isolation tests before and after oseltamivir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CC340-B57C-44A5-9BDA-E5364656D0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Duration of fever for influenza A and influenza B, by patient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CC340-B57C-44A5-9BDA-E5364656D00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Duration of fever after administration of the first dose of oseltamivir for influenza A or influenza B, by patient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CC340-B57C-44A5-9BDA-E5364656D00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Duration of fever for patients with influenza A and those with influenza B, by time to the first administration of oseltamivir after the onset of fever.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CC340-B57C-44A5-9BDA-E5364656D00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Duration of fever after administration of the first dose of oseltamivir for patients with influenza A or influenza B, by time to administration of the first dose after the onset of fever.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CC340-B57C-44A5-9BDA-E5364656D00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patients in a comparison of the effectiveness of oseltamivir for the treatment of influenza A and influenza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CC340-B57C-44A5-9BDA-E5364656D00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58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058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058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058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058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058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4, 15 August 2006, Pages 439–444,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https://doi.org/10.1086/505868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6 </a:t>
            </a:r>
            <a:r>
              <a:rPr lang="en-US" altLang="en-US" b="0"/>
              <a:t>The results of virus isolation tests before and after oseltamivir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870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4, 15 August 2006, Pages 439–444,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https://doi.org/10.1086/505868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Duration of fever for influenza A and influenza B, by patient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246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4, 15 August 2006, Pages 439–444,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https://doi.org/10.1086/505868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Duration of fever after administration of the first dose of oseltamivir for influenza A or influenza B,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429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4, 15 August 2006, Pages 439–444,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https://doi.org/10.1086/505868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Duration of fever for patients with influenza A and those with influenza B, by time to the first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18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4, 15 August 2006, Pages 439–444,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https://doi.org/10.1086/505868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Duration of fever after administration of the first dose of oseltamivir for patients with influenza A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77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4, 15 August 2006, Pages 439–444,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https://doi.org/10.1086/505868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of patients in a comparison of the effectiveness of oseltamivir for the treatment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901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Table 6 The results of virus isolation tests before and after oseltamivir therapy.
</vt:lpstr>
      <vt:lpstr>Table 5 Duration of fever for influenza A and influenza B, by patient age.
</vt:lpstr>
      <vt:lpstr>Table 4 Duration of fever after administration of the first dose of oseltamivir for influenza A or influenza B, by ...</vt:lpstr>
      <vt:lpstr>Table 3 Duration of fever for patients with influenza A and those with influenza B, by time to the first ...</vt:lpstr>
      <vt:lpstr>Table 2 Duration of fever after administration of the first dose of oseltamivir for patients with influenza A or ...</vt:lpstr>
      <vt:lpstr>Table 1 Characteristics of patients in a comparison of the effectiveness of oseltamivir for the treatment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2024-04-26T14:35:05Z</dcterms:modified>
</cp:coreProperties>
</file>