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6E9C4-6BD2-4EFB-B5DE-EC6435BA13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8BAC3-582D-439D-A1DF-84F7AE9BEC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1D519-79CA-4A82-A651-0BA30284BB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2024-04-26T19:41:39Z</dcterms:modified>
</cp:coreProperties>
</file>