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491667-DB4F-4C01-9534-5246B4E7242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621DF2-06BD-4CAE-AF5C-EC7836A18C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Age-related interactions and age-invariant old/new effects in selected regions. In (A–D), age-invariant effects are shown in green and age-related interactions in red (for definitions see Fig. 2 and Materials and Methods), and both are displayed on sections of the MNI reference brain. Graphs show the difference at peak voxels averaged across participants for easy source hits minus CRs (arbitrary units). Error bars represent the between-subject standard error.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DEE5AD-7A39-4324-8859-428D64B63AC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11, November 2007, Pages 2491–2506, </a:t>
            </a:r>
            <a:r>
              <a:rPr lang="en-US" altLang="en-US" sz="1000">
                <a:solidFill>
                  <a:srgbClr val="333333"/>
                </a:solidFill>
                <a:hlinkClick r:id="rId3"/>
              </a:rPr>
              <a:t>https://doi.org/10.1093/cercor/bhl155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Age-related interactions and age-invariant old/new effects in selected regions. In (A–D), age-invariant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Age-related interactions and age-invariant old/new effects in selected regions. In (A–D), age-invariant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2024-04-26T08:58:01Z</dcterms:modified>
</cp:coreProperties>
</file>