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CCEEEA-5801-42B3-93D8-9E7133D25D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4B0D89-22A9-44F7-B0FC-53F955B3F8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IFT88 distribution in cilia. Immunofluorescence microscopy of SRPS and control ciliated cells stained with mouse anti-acetylated α-tubulin (red) and rabbit anti-IFT88 (green). The IFT88 signal was enriched at the basal bodies (single arrowhead) and tips of cilia (double arrowheads) in controls while in SRPS cells it could not be detected above background. Boxed regions are expanded at the bottom and separated into single signal panels with anti-acetylated α-tubulin (red) and anti-IFT88 (green). Scale bars represent 20 μm in the upper panels and 1 μm in the insets.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2A66C5-93E4-4F1D-B26B-6AA5DFB360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18, 15 September 2016, Pages 4012–4020, </a:t>
            </a:r>
            <a:r>
              <a:rPr lang="en-US" altLang="en-US" sz="1000">
                <a:solidFill>
                  <a:srgbClr val="333333"/>
                </a:solidFill>
                <a:hlinkClick r:id="rId3"/>
              </a:rPr>
              <a:t>https://doi.org/10.1093/hmg/ddw241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IFT88 distribution in cilia. Immunofluorescence microscopy of SRPS and control ciliated cells stained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IFT88 distribution in cilia. Immunofluorescence microscopy of SRPS and control ciliated cells stained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2024-05-01T22:12:35Z</dcterms:modified>
</cp:coreProperties>
</file>