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0DC64-CD97-4B79-9A4A-4017F4B8F0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417CF-2F8A-4618-97C7-25A7D9A21E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oxidative lesions in Abcd1− spinal cord and in human X-ALD fibroblasts. Proteins from Abcd1− samples and wild-type littermates show significant increases in the amounts of oxidation markers as quantified by GC/MS. We measured GSA, AASA, CML, CEL and MDAL in Abcd1− mice and controls at 12 months (A), 3.5 months (B) and 18 days (C). Same oxidative lesion markers were quantified in human control and X-ALD fibroblasts (n = 4 per genotype and condition) (D). Statistical analysis was done by Student’s t-test: *P &lt; 0.05,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CCD26-D113-4EDC-94BF-6EBB8DE534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12, 15 June 2008, Pages 1762–1773,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Increased oxidative lesions in Abcd1</a:t>
            </a:r>
            <a:r>
              <a:rPr lang="en-US" altLang="en-US" b="0" baseline="30000"/>
              <a:t>−</a:t>
            </a:r>
            <a:r>
              <a:rPr lang="en-US" altLang="en-US" b="0"/>
              <a:t> spinal cord and in human X-ALD fibroblasts. Proteins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Increased oxidative lesions in Abcd1− spinal cord and in human X-ALD fibroblasts. Proteins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2024-04-26T13:48:06Z</dcterms:modified>
</cp:coreProperties>
</file>