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6F555B-A570-44AB-BEBF-0693623DFC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0569E-5381-4CF9-9059-694622AC7D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Participants' ratings on the fluidity (left) and meaning (right) of the face motion as a function of the frame rate of the video stimuli (3, 4, 5, 6, 7, 9, 12.5, and 25 Hz) and the frame order (ordered or scrambled). Error bars represent standard errors of the mean across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9D2D38-7151-4966-866D-F506EF09B8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1167–1178, </a:t>
            </a:r>
            <a:r>
              <a:rPr lang="en-US" altLang="en-US" sz="1000">
                <a:solidFill>
                  <a:srgbClr val="333333"/>
                </a:solidFill>
                <a:hlinkClick r:id="rId3"/>
              </a:rPr>
              <a:t>https://doi.org/10.1093/cercor/bhs106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Participants' ratings on the fluidity (left) and meaning (right) of the face motion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Participants' ratings on the fluidity (left) and meaning (right) of the face motion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2024-04-26T14:31:29Z</dcterms:modified>
</cp:coreProperties>
</file>