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91BCB-A9EF-43AF-AFAF-C78FB77520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F07190-BCC9-4CB8-A9BE-E86AECE2D2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Time-indepentdent activations EaSRT versus IaSRT. A maximum intensity projection (MIP) of regions showing greater activation when explicitly trying to learn the sequence during the alternating SRT task, compared with when they were not is shown thresholded at P &lt; 0.001, uncorrected for multiple comparisons (right PFC, circled, survives FDR corrected threshold of P &lt; 0.05). MIPs are viewed from the right (top left panel), from behind (top right) and from above (bottom left). In addition, the bottom right panel shows a plot of the parameter estimates for a voxel in right PFC (44, 20, 12) for each of the four task conditions compared with its alternating visual fixation baseline. While each task produced time-independent activation in this regions, this was greater in the explicit conditions and maximal in EaSRT.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E39AB4-BA2F-4092-A2B6-CC2BC392B6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1002–1015, </a:t>
            </a:r>
            <a:r>
              <a:rPr lang="en-US" altLang="en-US" sz="1000">
                <a:solidFill>
                  <a:srgbClr val="333333"/>
                </a:solidFill>
                <a:hlinkClick r:id="rId3"/>
              </a:rPr>
              <a:t>https://doi.org/10.1093/cercor/bhh201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Time-indepentdent activations EaSRT versus IaSRT. A maximum intensity projection (MIP) of regions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Time-indepentdent activations EaSRT versus IaSRT. A maximum intensity projection (MIP) of regions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2024-04-26T09:32:11Z</dcterms:modified>
</cp:coreProperties>
</file>