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56A98-94DF-4F9F-B366-98BA532062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984B0-08CA-4BD7-B94D-884DA42B7D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Multislice view of the cluster in the left POp (blue) that showed a significant increase in connectivity with the right HG (red) seed region in the PPI analysis (uncorrected P &lt; 0.001, FWE cluster-corrected).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58DE1-746B-489E-B71D-D66A341A2F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2728–2742,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Multislice view of the cluster in the left POp (blue) that showed a significant increase in connectivity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Multislice view of the cluster in the left POp (blue) that showed a significant increase in connectivity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2024-04-26T15:17:52Z</dcterms:modified>
</cp:coreProperties>
</file>